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EA22"/>
    <a:srgbClr val="3BD16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3" autoAdjust="0"/>
    <p:restoredTop sz="94660"/>
  </p:normalViewPr>
  <p:slideViewPr>
    <p:cSldViewPr>
      <p:cViewPr varScale="1">
        <p:scale>
          <a:sx n="104" d="100"/>
          <a:sy n="104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081F2-3E64-490A-BE6D-D7AEEB6B0DE0}" type="datetimeFigureOut">
              <a:rPr lang="en-US" smtClean="0"/>
              <a:pPr/>
              <a:t>12/9/2009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68DCB-81A5-49D8-872B-0AB3DC58A9E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868DCB-81A5-49D8-872B-0AB3DC58A9E8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11" Type="http://schemas.openxmlformats.org/officeDocument/2006/relationships/slide" Target="slide13.xml"/><Relationship Id="rId5" Type="http://schemas.openxmlformats.org/officeDocument/2006/relationships/image" Target="../media/image8.wmf"/><Relationship Id="rId10" Type="http://schemas.openxmlformats.org/officeDocument/2006/relationships/slide" Target="slide10.xml"/><Relationship Id="rId4" Type="http://schemas.openxmlformats.org/officeDocument/2006/relationships/image" Target="../media/image7.wmf"/><Relationship Id="rId9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10.jpeg"/><Relationship Id="rId7" Type="http://schemas.openxmlformats.org/officeDocument/2006/relationships/slide" Target="slide5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\\dataserver\COTTERILLT$\GCSE%20ICT\Mr%20Lister\Unit%204\AO4\Movie_0001.wmv" TargetMode="External"/><Relationship Id="rId6" Type="http://schemas.openxmlformats.org/officeDocument/2006/relationships/slide" Target="slide4.xml"/><Relationship Id="rId11" Type="http://schemas.openxmlformats.org/officeDocument/2006/relationships/image" Target="../media/image13.png"/><Relationship Id="rId5" Type="http://schemas.openxmlformats.org/officeDocument/2006/relationships/image" Target="../media/image11.jpeg"/><Relationship Id="rId10" Type="http://schemas.openxmlformats.org/officeDocument/2006/relationships/slide" Target="slide6.xml"/><Relationship Id="rId4" Type="http://schemas.openxmlformats.org/officeDocument/2006/relationships/image" Target="../media/image1.gif"/><Relationship Id="rId9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3.x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3.xml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1.gif"/><Relationship Id="rId7" Type="http://schemas.openxmlformats.org/officeDocument/2006/relationships/slide" Target="slide9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image" Target="../media/image16.png"/><Relationship Id="rId9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6.x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6.x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7.wmf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0.png"/><Relationship Id="rId7" Type="http://schemas.openxmlformats.org/officeDocument/2006/relationships/slide" Target="slide12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image" Target="../media/image6.jpeg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10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22.png"/><Relationship Id="rId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slide" Target="slide14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26.png"/><Relationship Id="rId5" Type="http://schemas.openxmlformats.org/officeDocument/2006/relationships/slide" Target="slide13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slide" Target="slide20.xml"/><Relationship Id="rId5" Type="http://schemas.openxmlformats.org/officeDocument/2006/relationships/slide" Target="slide13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slide" Target="slide13.xml"/><Relationship Id="rId5" Type="http://schemas.openxmlformats.org/officeDocument/2006/relationships/slide" Target="slide23.xml"/><Relationship Id="rId4" Type="http://schemas.openxmlformats.org/officeDocument/2006/relationships/image" Target="../media/image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6" name="Picture 5" descr="muscle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334000"/>
            <a:ext cx="1219200" cy="1524000"/>
          </a:xfrm>
          <a:prstGeom prst="rect">
            <a:avLst/>
          </a:prstGeom>
        </p:spPr>
      </p:pic>
      <p:pic>
        <p:nvPicPr>
          <p:cNvPr id="7" name="Picture 6" descr="Muscles in the body title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52400"/>
            <a:ext cx="6804454" cy="939114"/>
          </a:xfrm>
          <a:prstGeom prst="rect">
            <a:avLst/>
          </a:prstGeom>
        </p:spPr>
      </p:pic>
      <p:pic>
        <p:nvPicPr>
          <p:cNvPr id="1027" name="Picture 3" descr="C:\Users\06cotterillt\AppData\Local\Microsoft\Windows\Temporary Internet Files\Content.IE5\HR1MFELE\MCj0441934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5151" y="3352800"/>
            <a:ext cx="3098849" cy="2209800"/>
          </a:xfrm>
          <a:prstGeom prst="rect">
            <a:avLst/>
          </a:prstGeom>
          <a:noFill/>
        </p:spPr>
      </p:pic>
      <p:sp>
        <p:nvSpPr>
          <p:cNvPr id="10" name="Right Arrow 9">
            <a:hlinkClick r:id="rId6" action="ppaction://hlinksldjump"/>
          </p:cNvPr>
          <p:cNvSpPr/>
          <p:nvPr/>
        </p:nvSpPr>
        <p:spPr>
          <a:xfrm>
            <a:off x="6934200" y="5943600"/>
            <a:ext cx="1981200" cy="762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9000" y="6172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Continue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1828800" y="990600"/>
            <a:ext cx="4114800" cy="3505200"/>
          </a:xfrm>
          <a:prstGeom prst="wedgeRoundRectCallout">
            <a:avLst>
              <a:gd name="adj1" fmla="val -58706"/>
              <a:gd name="adj2" fmla="val 84699"/>
              <a:gd name="adj3" fmla="val 16667"/>
            </a:avLst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981200" y="1066800"/>
            <a:ext cx="3962400" cy="34163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  <a:latin typeface="Comic Sans MS" pitchFamily="66" charset="0"/>
              </a:rPr>
              <a:t>Hello and welcome to the Muscles In The Body Revision Guide. This presentation will teach you facts and then quiz you at the end to see how much you remember. </a:t>
            </a:r>
          </a:p>
          <a:p>
            <a:endParaRPr lang="en-GB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dirty="0" smtClean="0">
                <a:solidFill>
                  <a:srgbClr val="FFFF00"/>
                </a:solidFill>
                <a:latin typeface="Comic Sans MS" pitchFamily="66" charset="0"/>
              </a:rPr>
              <a:t>Impress your family, friends and teachers with these fascinating facts. Click on the continue arrow to go to the contents page. </a:t>
            </a:r>
          </a:p>
          <a:p>
            <a:endParaRPr lang="en-GB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dirty="0" smtClean="0">
                <a:solidFill>
                  <a:srgbClr val="FFFF00"/>
                </a:solidFill>
                <a:latin typeface="Comic Sans MS" pitchFamily="66" charset="0"/>
              </a:rPr>
              <a:t>Good Luck.</a:t>
            </a: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06cotterillt\AppData\Local\Microsoft\Windows\Temporary Internet Files\Content.IE5\9CUQIGPO\MMj02888700000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4343400"/>
            <a:ext cx="1300162" cy="1700212"/>
          </a:xfrm>
          <a:prstGeom prst="rect">
            <a:avLst/>
          </a:prstGeom>
          <a:noFill/>
        </p:spPr>
      </p:pic>
      <p:pic>
        <p:nvPicPr>
          <p:cNvPr id="12" name="Picture 11" descr="core muscles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5A5859"/>
              </a:clrFrom>
              <a:clrTo>
                <a:srgbClr val="5A585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600" y="2743200"/>
            <a:ext cx="1752600" cy="1752600"/>
          </a:xfrm>
          <a:prstGeom prst="rect">
            <a:avLst/>
          </a:prstGeom>
        </p:spPr>
      </p:pic>
      <p:pic>
        <p:nvPicPr>
          <p:cNvPr id="2051" name="Picture 3" descr="C:\Users\06cotterillt\AppData\Local\Microsoft\Windows\Temporary Internet Files\Content.IE5\9CUQIGPO\MCHM00385_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600200"/>
            <a:ext cx="1835896" cy="1810693"/>
          </a:xfrm>
          <a:prstGeom prst="rect">
            <a:avLst/>
          </a:prstGeom>
          <a:noFill/>
        </p:spPr>
      </p:pic>
      <p:pic>
        <p:nvPicPr>
          <p:cNvPr id="2050" name="Picture 2" descr="C:\Users\06cotterillt\AppData\Local\Microsoft\Windows\Temporary Internet Files\Content.IE5\9CUQIGPO\MCj0429819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1219200"/>
            <a:ext cx="1822450" cy="1193800"/>
          </a:xfrm>
          <a:prstGeom prst="rect">
            <a:avLst/>
          </a:prstGeom>
          <a:noFill/>
        </p:spPr>
      </p:pic>
      <p:pic>
        <p:nvPicPr>
          <p:cNvPr id="4" name="Picture 3" descr="logo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685925" cy="874442"/>
          </a:xfrm>
          <a:prstGeom prst="rect">
            <a:avLst/>
          </a:prstGeom>
        </p:spPr>
      </p:pic>
      <p:pic>
        <p:nvPicPr>
          <p:cNvPr id="5" name="Picture 4" descr="Contents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1400" y="0"/>
            <a:ext cx="3952875" cy="1438508"/>
          </a:xfrm>
          <a:prstGeom prst="rect">
            <a:avLst/>
          </a:prstGeom>
        </p:spPr>
      </p:pic>
      <p:sp>
        <p:nvSpPr>
          <p:cNvPr id="6" name="Rectangle 5">
            <a:hlinkClick r:id="rId8" action="ppaction://hlinksldjump"/>
          </p:cNvPr>
          <p:cNvSpPr/>
          <p:nvPr/>
        </p:nvSpPr>
        <p:spPr>
          <a:xfrm>
            <a:off x="228600" y="1752600"/>
            <a:ext cx="4092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Arm Muscles.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9" action="ppaction://hlinksldjump"/>
          </p:cNvPr>
          <p:cNvSpPr/>
          <p:nvPr/>
        </p:nvSpPr>
        <p:spPr>
          <a:xfrm>
            <a:off x="4800600" y="2590800"/>
            <a:ext cx="3833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rgbClr val="92D050"/>
                </a:solidFill>
                <a:effectLst/>
              </a:rPr>
              <a:t>Leg Muscles.</a:t>
            </a:r>
            <a:endParaRPr lang="en-US" sz="5400" b="1" cap="none" spc="0" dirty="0">
              <a:ln/>
              <a:solidFill>
                <a:srgbClr val="92D050"/>
              </a:solidFill>
              <a:effectLst/>
            </a:endParaRPr>
          </a:p>
        </p:txBody>
      </p:sp>
      <p:sp>
        <p:nvSpPr>
          <p:cNvPr id="10" name="Rectangle 9">
            <a:hlinkClick r:id="rId10" action="ppaction://hlinksldjump"/>
          </p:cNvPr>
          <p:cNvSpPr/>
          <p:nvPr/>
        </p:nvSpPr>
        <p:spPr>
          <a:xfrm>
            <a:off x="914400" y="3581400"/>
            <a:ext cx="41892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Core Muscles.</a:t>
            </a:r>
            <a:endParaRPr lang="en-US" sz="5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>
            <a:hlinkClick r:id="rId11" action="ppaction://hlinksldjump"/>
          </p:cNvPr>
          <p:cNvSpPr/>
          <p:nvPr/>
        </p:nvSpPr>
        <p:spPr>
          <a:xfrm>
            <a:off x="5181600" y="5410200"/>
            <a:ext cx="3241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Quiz Time.</a:t>
            </a:r>
            <a:endParaRPr lang="en-US" sz="54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5181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Click the muscle group to continue.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helpdesk.ilstu.edu/itunesu/images/ipod-touch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4361" y="1601239"/>
            <a:ext cx="2973878" cy="4343400"/>
          </a:xfrm>
          <a:prstGeom prst="rect">
            <a:avLst/>
          </a:prstGeom>
          <a:noFill/>
        </p:spPr>
      </p:pic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Arm Muscles.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28600"/>
            <a:ext cx="5985641" cy="1295400"/>
          </a:xfrm>
          <a:prstGeom prst="rect">
            <a:avLst/>
          </a:prstGeom>
        </p:spPr>
      </p:pic>
      <p:sp>
        <p:nvSpPr>
          <p:cNvPr id="4" name="Rectangle 3">
            <a:hlinkClick r:id="rId6" action="ppaction://hlinksldjump"/>
          </p:cNvPr>
          <p:cNvSpPr/>
          <p:nvPr/>
        </p:nvSpPr>
        <p:spPr>
          <a:xfrm>
            <a:off x="381000" y="1600200"/>
            <a:ext cx="22090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Biceps.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>
            <a:hlinkClick r:id="rId7" action="ppaction://hlinksldjump"/>
          </p:cNvPr>
          <p:cNvSpPr/>
          <p:nvPr/>
        </p:nvSpPr>
        <p:spPr>
          <a:xfrm>
            <a:off x="381000" y="2819400"/>
            <a:ext cx="2191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rgbClr val="92D050"/>
                </a:solidFill>
                <a:effectLst/>
              </a:rPr>
              <a:t>Triceps</a:t>
            </a:r>
            <a:endParaRPr lang="en-US" sz="5400" b="1" cap="none" spc="0" dirty="0">
              <a:ln/>
              <a:solidFill>
                <a:srgbClr val="92D050"/>
              </a:solidFill>
              <a:effectLst/>
            </a:endParaRPr>
          </a:p>
        </p:txBody>
      </p:sp>
      <p:pic>
        <p:nvPicPr>
          <p:cNvPr id="3074" name="Picture 2" descr="C:\Users\06cotterillt\AppData\Local\Microsoft\Windows\Temporary Internet Files\Content.IE5\ZCETK7S9\MCBD07821_0000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" y="4419600"/>
            <a:ext cx="3006063" cy="243840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rot="5400000" flipH="1" flipV="1">
            <a:off x="1790700" y="4152900"/>
            <a:ext cx="12192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19400" y="3733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Biceps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590800" y="6705600"/>
            <a:ext cx="990600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1828800" y="6400800"/>
            <a:ext cx="8382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81400" y="64886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92D050"/>
                </a:solidFill>
              </a:rPr>
              <a:t>Triceps.</a:t>
            </a:r>
            <a:endParaRPr lang="en-GB" b="1" dirty="0">
              <a:solidFill>
                <a:srgbClr val="92D050"/>
              </a:solidFill>
            </a:endParaRPr>
          </a:p>
        </p:txBody>
      </p:sp>
      <p:sp>
        <p:nvSpPr>
          <p:cNvPr id="22" name="Action Button: Home 21">
            <a:hlinkClick r:id="rId9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  <p:sp>
        <p:nvSpPr>
          <p:cNvPr id="23" name="Right Arrow 22">
            <a:hlinkClick r:id="rId10" action="ppaction://hlinksldjump"/>
          </p:cNvPr>
          <p:cNvSpPr/>
          <p:nvPr/>
        </p:nvSpPr>
        <p:spPr>
          <a:xfrm>
            <a:off x="4953000" y="5791200"/>
            <a:ext cx="2590800" cy="914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105400" y="60198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Next Muscle Group.</a:t>
            </a:r>
            <a:endParaRPr lang="en-GB" dirty="0"/>
          </a:p>
        </p:txBody>
      </p:sp>
      <p:pic>
        <p:nvPicPr>
          <p:cNvPr id="26" name="Movie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5486400" y="2590800"/>
            <a:ext cx="2133600" cy="198120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5486400" y="4572000"/>
            <a:ext cx="21336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486400" y="2362200"/>
            <a:ext cx="2133600" cy="15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5486400" y="2362200"/>
            <a:ext cx="1905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</a:rPr>
              <a:t>Video: Arm Muscles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2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GCSE ICT\Unit 4\AO2\Biceps.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0999" y="152400"/>
            <a:ext cx="3195145" cy="1447800"/>
          </a:xfrm>
          <a:prstGeom prst="rect">
            <a:avLst/>
          </a:prstGeom>
          <a:noFill/>
        </p:spPr>
      </p:pic>
      <p:pic>
        <p:nvPicPr>
          <p:cNvPr id="3" name="Picture 2" descr="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1027" name="Picture 3" descr="C:\Users\06cotterillt\AppData\Local\Microsoft\Windows\Temporary Internet Files\Content.IE5\9CUQIGPO\MCj0429819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438400"/>
            <a:ext cx="2590800" cy="1697109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 rot="5400000">
            <a:off x="1409700" y="25527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71600" y="15240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Biceps.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43400" y="2209800"/>
            <a:ext cx="441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92D050"/>
                </a:solidFill>
                <a:latin typeface="Comic Sans MS" pitchFamily="66" charset="0"/>
              </a:rPr>
              <a:t>The Biceps is located in the upper arm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92D05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92D05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92D050"/>
                </a:solidFill>
                <a:latin typeface="Comic Sans MS" pitchFamily="66" charset="0"/>
              </a:rPr>
              <a:t>The Biceps is able to flex the elbow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92D05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92D05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92D050"/>
                </a:solidFill>
                <a:latin typeface="Comic Sans MS" pitchFamily="66" charset="0"/>
              </a:rPr>
              <a:t>The Bicep is the Latin name for “Two Headed Muscle of the arm”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92D05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92D05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92D050"/>
                </a:solidFill>
                <a:latin typeface="Comic Sans MS" pitchFamily="66" charset="0"/>
              </a:rPr>
              <a:t>The Full Latin name for the Bicep is the Musculus Bicep Branchii</a:t>
            </a:r>
            <a:endParaRPr lang="en-GB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14" name="Left Arrow 13">
            <a:hlinkClick r:id="rId5" action="ppaction://hlinksldjump"/>
          </p:cNvPr>
          <p:cNvSpPr/>
          <p:nvPr/>
        </p:nvSpPr>
        <p:spPr>
          <a:xfrm>
            <a:off x="1447800" y="5943600"/>
            <a:ext cx="1752600" cy="5334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600200" y="60198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Back to Arm Muscles</a:t>
            </a:r>
            <a:endParaRPr lang="en-GB" sz="1200" dirty="0"/>
          </a:p>
        </p:txBody>
      </p:sp>
      <p:sp>
        <p:nvSpPr>
          <p:cNvPr id="15" name="Action Button: Home 14">
            <a:hlinkClick r:id="rId6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EA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triceps.bmp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52400"/>
            <a:ext cx="2638425" cy="1085850"/>
          </a:xfrm>
          <a:prstGeom prst="rect">
            <a:avLst/>
          </a:prstGeom>
        </p:spPr>
      </p:pic>
      <p:pic>
        <p:nvPicPr>
          <p:cNvPr id="4" name="Picture 2" descr="C:\Users\06cotterillt\AppData\Local\Microsoft\Windows\Temporary Internet Files\Content.IE5\ZCETK7S9\MCBD07821_0000[1].wmf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 flipH="1">
            <a:off x="228599" y="1981200"/>
            <a:ext cx="2724244" cy="2209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762000" y="4038600"/>
            <a:ext cx="8382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" y="4800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Triceps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86200" y="1981200"/>
            <a:ext cx="48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 The Triceps are located on the upper on.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GB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 It’s Latin name is the Musculus Triceps Branchii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</a:rPr>
              <a:t>The triceps is an extensor muscle of the elbow joint</a:t>
            </a:r>
            <a:endParaRPr lang="en-GB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Left Arrow 9">
            <a:hlinkClick r:id="rId5" action="ppaction://hlinksldjump"/>
          </p:cNvPr>
          <p:cNvSpPr/>
          <p:nvPr/>
        </p:nvSpPr>
        <p:spPr>
          <a:xfrm>
            <a:off x="1447800" y="5943600"/>
            <a:ext cx="1752600" cy="5334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600200" y="60198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Back to Arm Muscles</a:t>
            </a:r>
            <a:endParaRPr lang="en-GB" sz="1200" dirty="0"/>
          </a:p>
        </p:txBody>
      </p:sp>
      <p:sp>
        <p:nvSpPr>
          <p:cNvPr id="11" name="Action Button: Home 10">
            <a:hlinkClick r:id="rId6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ight Arrow 23">
            <a:hlinkClick r:id="rId2" action="ppaction://hlinksldjump"/>
          </p:cNvPr>
          <p:cNvSpPr/>
          <p:nvPr/>
        </p:nvSpPr>
        <p:spPr>
          <a:xfrm>
            <a:off x="4953000" y="5791200"/>
            <a:ext cx="2590800" cy="914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legmuscles.bmp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152400"/>
            <a:ext cx="4543425" cy="1085850"/>
          </a:xfrm>
          <a:prstGeom prst="rect">
            <a:avLst/>
          </a:prstGeom>
        </p:spPr>
      </p:pic>
      <p:sp>
        <p:nvSpPr>
          <p:cNvPr id="4" name="Rectangle 3">
            <a:hlinkClick r:id="rId5" action="ppaction://hlinksldjump"/>
          </p:cNvPr>
          <p:cNvSpPr/>
          <p:nvPr/>
        </p:nvSpPr>
        <p:spPr>
          <a:xfrm>
            <a:off x="228600" y="1524000"/>
            <a:ext cx="28380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Quadriceps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>
            <a:hlinkClick r:id="rId6" action="ppaction://hlinksldjump"/>
          </p:cNvPr>
          <p:cNvSpPr/>
          <p:nvPr/>
        </p:nvSpPr>
        <p:spPr>
          <a:xfrm>
            <a:off x="228600" y="2286000"/>
            <a:ext cx="28248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solidFill>
                  <a:srgbClr val="4DEA2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Hamstrings</a:t>
            </a:r>
            <a:endParaRPr lang="en-US" sz="4400" b="1" cap="none" spc="0" dirty="0">
              <a:ln w="11430"/>
              <a:solidFill>
                <a:srgbClr val="4DEA2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>
            <a:hlinkClick r:id="rId7" action="ppaction://hlinksldjump"/>
          </p:cNvPr>
          <p:cNvSpPr/>
          <p:nvPr/>
        </p:nvSpPr>
        <p:spPr>
          <a:xfrm>
            <a:off x="304800" y="3048000"/>
            <a:ext cx="1296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Calfs</a:t>
            </a:r>
            <a:endParaRPr lang="en-US" sz="4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06cotterillt\AppData\Local\Microsoft\Windows\Temporary Internet Files\Content.IE5\9CUQIGPO\MCHM00385_0000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400" y="4450584"/>
            <a:ext cx="2440925" cy="2407416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>
          <a:xfrm rot="16200000" flipH="1">
            <a:off x="609600" y="44958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190500" y="5753100"/>
            <a:ext cx="838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1447800" y="5181600"/>
            <a:ext cx="914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38400" y="4876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Calf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4886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4DEA22"/>
                </a:solidFill>
              </a:rPr>
              <a:t>Hamstring</a:t>
            </a:r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3886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Quadriceps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05400" y="6019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Next Muscle Group</a:t>
            </a:r>
            <a:endParaRPr lang="en-GB" dirty="0"/>
          </a:p>
        </p:txBody>
      </p:sp>
      <p:sp>
        <p:nvSpPr>
          <p:cNvPr id="17" name="Action Button: Home 16">
            <a:hlinkClick r:id="rId9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Quads..bmp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152400"/>
            <a:ext cx="4556626" cy="1295400"/>
          </a:xfrm>
          <a:prstGeom prst="rect">
            <a:avLst/>
          </a:prstGeom>
        </p:spPr>
      </p:pic>
      <p:pic>
        <p:nvPicPr>
          <p:cNvPr id="4" name="Picture 2" descr="C:\Users\06cotterillt\AppData\Local\Microsoft\Windows\Temporary Internet Files\Content.IE5\9CUQIGPO\MCHM00385_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895600"/>
            <a:ext cx="2821925" cy="2783186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 rot="16200000" flipH="1">
            <a:off x="381000" y="2590800"/>
            <a:ext cx="1143000" cy="381000"/>
          </a:xfrm>
          <a:prstGeom prst="straightConnector1">
            <a:avLst/>
          </a:prstGeom>
          <a:ln>
            <a:solidFill>
              <a:srgbClr val="4DEA22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1828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4DEA22"/>
                </a:solidFill>
              </a:rPr>
              <a:t>Quadriceps</a:t>
            </a:r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400" y="1905000"/>
            <a:ext cx="4648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4DEA22"/>
                </a:solidFill>
                <a:latin typeface="Comic Sans MS" pitchFamily="66" charset="0"/>
              </a:rPr>
              <a:t>The Latin name for the Quadriceps is </a:t>
            </a:r>
            <a:r>
              <a:rPr lang="en-GB" dirty="0" err="1" smtClean="0">
                <a:solidFill>
                  <a:srgbClr val="4DEA22"/>
                </a:solidFill>
                <a:latin typeface="Comic Sans MS" pitchFamily="66" charset="0"/>
              </a:rPr>
              <a:t>musculus</a:t>
            </a:r>
            <a:r>
              <a:rPr lang="en-GB" dirty="0" smtClean="0">
                <a:solidFill>
                  <a:srgbClr val="4DEA22"/>
                </a:solidFill>
                <a:latin typeface="Comic Sans MS" pitchFamily="66" charset="0"/>
              </a:rPr>
              <a:t> quadriceps </a:t>
            </a:r>
            <a:r>
              <a:rPr lang="en-GB" dirty="0" err="1" smtClean="0">
                <a:solidFill>
                  <a:srgbClr val="4DEA22"/>
                </a:solidFill>
                <a:latin typeface="Comic Sans MS" pitchFamily="66" charset="0"/>
              </a:rPr>
              <a:t>femoris</a:t>
            </a:r>
            <a:r>
              <a:rPr lang="en-GB" dirty="0" smtClean="0">
                <a:solidFill>
                  <a:srgbClr val="4DEA22"/>
                </a:solidFill>
                <a:latin typeface="Comic Sans MS" pitchFamily="66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4DEA22"/>
                </a:solidFill>
                <a:latin typeface="Comic Sans MS" pitchFamily="66" charset="0"/>
              </a:rPr>
              <a:t>It is a large muscle located at the top of the leg also known as the Thigh.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4DEA22"/>
                </a:solidFill>
                <a:latin typeface="Comic Sans MS" pitchFamily="66" charset="0"/>
              </a:rPr>
              <a:t> The Quadriceps are one of the most important muscles in the leg.</a:t>
            </a:r>
            <a:endParaRPr lang="en-GB" dirty="0">
              <a:solidFill>
                <a:srgbClr val="4DEA22"/>
              </a:solidFill>
              <a:latin typeface="Comic Sans MS" pitchFamily="66" charset="0"/>
            </a:endParaRPr>
          </a:p>
        </p:txBody>
      </p:sp>
      <p:sp>
        <p:nvSpPr>
          <p:cNvPr id="10" name="Left Arrow 9">
            <a:hlinkClick r:id="rId5" action="ppaction://hlinksldjump"/>
          </p:cNvPr>
          <p:cNvSpPr/>
          <p:nvPr/>
        </p:nvSpPr>
        <p:spPr>
          <a:xfrm>
            <a:off x="1447800" y="5943600"/>
            <a:ext cx="1752600" cy="5334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600200" y="60198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Back to Leg Muscles</a:t>
            </a:r>
            <a:endParaRPr lang="en-GB" sz="1200" dirty="0"/>
          </a:p>
        </p:txBody>
      </p:sp>
      <p:sp>
        <p:nvSpPr>
          <p:cNvPr id="11" name="Action Button: Home 10">
            <a:hlinkClick r:id="rId6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EA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hamstrings.bmp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52400"/>
            <a:ext cx="4057650" cy="1085850"/>
          </a:xfrm>
          <a:prstGeom prst="rect">
            <a:avLst/>
          </a:prstGeom>
        </p:spPr>
      </p:pic>
      <p:pic>
        <p:nvPicPr>
          <p:cNvPr id="4" name="Picture 2" descr="C:\Users\06cotterillt\AppData\Local\Microsoft\Windows\Temporary Internet Files\Content.IE5\9CUQIGPO\MCHM00385_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590800"/>
            <a:ext cx="2821925" cy="2783186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rot="10800000">
            <a:off x="1524000" y="63246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533400" y="4419600"/>
            <a:ext cx="10668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0" y="5181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Hamstrings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133600"/>
            <a:ext cx="4343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7030A0"/>
                </a:solidFill>
                <a:latin typeface="Comic Sans MS" pitchFamily="66" charset="0"/>
              </a:rPr>
              <a:t> The Hamstring is underneath the Quadriceps.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7030A0"/>
                </a:solidFill>
                <a:latin typeface="Comic Sans MS" pitchFamily="66" charset="0"/>
              </a:rPr>
              <a:t>The Hamstrings are one of the most important muscles in the leg.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7030A0"/>
                </a:solidFill>
                <a:latin typeface="Comic Sans MS" pitchFamily="66" charset="0"/>
              </a:rPr>
              <a:t>It is located at the top of the leg and above the knee.</a:t>
            </a:r>
          </a:p>
        </p:txBody>
      </p:sp>
      <p:sp>
        <p:nvSpPr>
          <p:cNvPr id="12" name="Left Arrow 11">
            <a:hlinkClick r:id="rId5" action="ppaction://hlinksldjump"/>
          </p:cNvPr>
          <p:cNvSpPr/>
          <p:nvPr/>
        </p:nvSpPr>
        <p:spPr>
          <a:xfrm>
            <a:off x="1447800" y="5943600"/>
            <a:ext cx="1752600" cy="5334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600200" y="60198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Back to Leg Muscles</a:t>
            </a:r>
            <a:endParaRPr lang="en-GB" sz="1200" dirty="0"/>
          </a:p>
        </p:txBody>
      </p:sp>
      <p:sp>
        <p:nvSpPr>
          <p:cNvPr id="14" name="Action Button: Home 13">
            <a:hlinkClick r:id="rId6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Calfs.bmp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0"/>
            <a:ext cx="1981200" cy="1114425"/>
          </a:xfrm>
          <a:prstGeom prst="rect">
            <a:avLst/>
          </a:prstGeom>
        </p:spPr>
      </p:pic>
      <p:pic>
        <p:nvPicPr>
          <p:cNvPr id="4" name="Picture 2" descr="C:\Users\06cotterillt\AppData\Local\Microsoft\Windows\Temporary Internet Files\Content.IE5\9CUQIGPO\MCHM00385_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2590800"/>
            <a:ext cx="2821925" cy="2783186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1066800" y="3962400"/>
            <a:ext cx="6858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3400" y="4648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92D050"/>
                </a:solidFill>
              </a:rPr>
              <a:t>Calf</a:t>
            </a:r>
            <a:endParaRPr lang="en-GB" dirty="0">
              <a:solidFill>
                <a:srgbClr val="92D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9600" y="1981200"/>
            <a:ext cx="4267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 The proper name for the calf is the Gastronemius. 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The Calf is located on the lower leg behind the shin bone.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It is on of the biggest muscles in the lower leg.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0800000">
            <a:off x="2133600" y="62484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Left Arrow 14">
            <a:hlinkClick r:id="rId6" action="ppaction://hlinksldjump"/>
          </p:cNvPr>
          <p:cNvSpPr/>
          <p:nvPr/>
        </p:nvSpPr>
        <p:spPr>
          <a:xfrm>
            <a:off x="1447800" y="5943600"/>
            <a:ext cx="1752600" cy="5334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600200" y="60198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Back to Leg Muscles</a:t>
            </a:r>
            <a:endParaRPr lang="en-GB" sz="1200" dirty="0"/>
          </a:p>
        </p:txBody>
      </p:sp>
      <p:sp>
        <p:nvSpPr>
          <p:cNvPr id="12" name="Action Button: Home 11">
            <a:hlinkClick r:id="rId7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coremuscles.bmp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152400"/>
            <a:ext cx="5057775" cy="1114425"/>
          </a:xfrm>
          <a:prstGeom prst="rect">
            <a:avLst/>
          </a:prstGeom>
        </p:spPr>
      </p:pic>
      <p:sp>
        <p:nvSpPr>
          <p:cNvPr id="4" name="Right Arrow 3">
            <a:hlinkClick r:id="rId4" action="ppaction://hlinksldjump"/>
          </p:cNvPr>
          <p:cNvSpPr/>
          <p:nvPr/>
        </p:nvSpPr>
        <p:spPr>
          <a:xfrm>
            <a:off x="2133600" y="5943600"/>
            <a:ext cx="2057400" cy="7620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590800" y="6172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QUIZ!</a:t>
            </a:r>
            <a:endParaRPr lang="en-GB" dirty="0"/>
          </a:p>
        </p:txBody>
      </p:sp>
      <p:pic>
        <p:nvPicPr>
          <p:cNvPr id="7" name="Picture 6" descr="core muscles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565455"/>
              </a:clrFrom>
              <a:clrTo>
                <a:srgbClr val="56545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62600" y="2057400"/>
            <a:ext cx="2667000" cy="26670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4648200" y="2895600"/>
            <a:ext cx="15240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2400" y="3581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Pectorals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6210300" y="4686300"/>
            <a:ext cx="13716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19800" y="5410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4DEA22"/>
                </a:solidFill>
              </a:rPr>
              <a:t>Abdominals</a:t>
            </a:r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16" name="Rectangle 15">
            <a:hlinkClick r:id="rId6" action="ppaction://hlinksldjump"/>
          </p:cNvPr>
          <p:cNvSpPr/>
          <p:nvPr/>
        </p:nvSpPr>
        <p:spPr>
          <a:xfrm>
            <a:off x="228600" y="1905000"/>
            <a:ext cx="3611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Abdominals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Rectangle 16">
            <a:hlinkClick r:id="rId7" action="ppaction://hlinksldjump"/>
          </p:cNvPr>
          <p:cNvSpPr/>
          <p:nvPr/>
        </p:nvSpPr>
        <p:spPr>
          <a:xfrm>
            <a:off x="228600" y="2971800"/>
            <a:ext cx="2804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Pectorals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4" name="Action Button: Home 13">
            <a:hlinkClick r:id="rId8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abdominals.bmp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0"/>
            <a:ext cx="3848100" cy="1085850"/>
          </a:xfrm>
          <a:prstGeom prst="rect">
            <a:avLst/>
          </a:prstGeom>
        </p:spPr>
      </p:pic>
      <p:pic>
        <p:nvPicPr>
          <p:cNvPr id="4" name="Picture 3" descr="core muscles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565455"/>
              </a:clrFrom>
              <a:clrTo>
                <a:srgbClr val="56545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00" y="2362200"/>
            <a:ext cx="2667000" cy="2667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rot="16200000" flipH="1">
            <a:off x="1638300" y="4610100"/>
            <a:ext cx="9906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00200" y="52578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C000"/>
                </a:solidFill>
              </a:rPr>
              <a:t>Abdominals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1981200"/>
            <a:ext cx="3657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4DEA22"/>
                </a:solidFill>
              </a:rPr>
              <a:t> The Abdominals are commonly known as “Abs” and “6-Pack”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4DEA22"/>
                </a:solidFill>
              </a:rPr>
              <a:t>The Abdominals are located over the stomach.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4DEA22"/>
                </a:solidFill>
              </a:rPr>
              <a:t>They are called the Abdominals because they cover the side of the Abdomen. 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4DEA2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12" name="Left Arrow 11">
            <a:hlinkClick r:id="rId5" action="ppaction://hlinksldjump"/>
          </p:cNvPr>
          <p:cNvSpPr/>
          <p:nvPr/>
        </p:nvSpPr>
        <p:spPr>
          <a:xfrm>
            <a:off x="1447800" y="5943600"/>
            <a:ext cx="1752600" cy="5334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600200" y="60198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Back to Core Muscles</a:t>
            </a:r>
            <a:endParaRPr lang="en-GB" sz="1200" dirty="0"/>
          </a:p>
        </p:txBody>
      </p:sp>
      <p:sp>
        <p:nvSpPr>
          <p:cNvPr id="11" name="Action Button: Home 10">
            <a:hlinkClick r:id="rId6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EA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3" name="Picture 2" descr="core muscles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565455"/>
              </a:clrFrom>
              <a:clrTo>
                <a:srgbClr val="56545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00" y="2362200"/>
            <a:ext cx="2667000" cy="2667000"/>
          </a:xfrm>
          <a:prstGeom prst="rect">
            <a:avLst/>
          </a:prstGeom>
        </p:spPr>
      </p:pic>
      <p:sp>
        <p:nvSpPr>
          <p:cNvPr id="4" name="Left Arrow 3">
            <a:hlinkClick r:id="rId4" action="ppaction://hlinksldjump"/>
          </p:cNvPr>
          <p:cNvSpPr/>
          <p:nvPr/>
        </p:nvSpPr>
        <p:spPr>
          <a:xfrm>
            <a:off x="1447800" y="5943600"/>
            <a:ext cx="1752600" cy="5334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600200" y="60198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Back to Core Muscles</a:t>
            </a:r>
            <a:endParaRPr lang="en-GB" sz="1200" dirty="0"/>
          </a:p>
        </p:txBody>
      </p:sp>
      <p:pic>
        <p:nvPicPr>
          <p:cNvPr id="6" name="Picture 5" descr="Pectorals.bmp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52400"/>
            <a:ext cx="3438525" cy="1085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67200" y="1981200"/>
            <a:ext cx="449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7030A0"/>
                </a:solidFill>
              </a:rPr>
              <a:t> The pectorals are often know as the “Pecs”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7030A0"/>
                </a:solidFill>
              </a:rPr>
              <a:t>They are located on the chest.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7030A0"/>
                </a:solidFill>
              </a:rPr>
              <a:t> The Pectorals are one of the biggest Core Muscles.</a:t>
            </a:r>
            <a:endParaRPr lang="en-GB" dirty="0"/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1181100" y="2095500"/>
            <a:ext cx="12954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1600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C000"/>
                </a:solidFill>
              </a:rPr>
              <a:t>Pectorals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11" name="Action Button: Home 10">
            <a:hlinkClick r:id="rId6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52400"/>
            <a:ext cx="2295525" cy="1190625"/>
          </a:xfrm>
          <a:prstGeom prst="rect">
            <a:avLst/>
          </a:prstGeom>
        </p:spPr>
      </p:pic>
      <p:pic>
        <p:nvPicPr>
          <p:cNvPr id="1026" name="Picture 2" descr="C:\Users\06cotterillt\AppData\Local\Microsoft\Windows\Temporary Internet Files\Content.IE5\530W7MXD\MCj0442072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981200"/>
            <a:ext cx="3505200" cy="3200400"/>
          </a:xfrm>
          <a:prstGeom prst="rect">
            <a:avLst/>
          </a:prstGeom>
          <a:noFill/>
        </p:spPr>
      </p:pic>
      <p:sp>
        <p:nvSpPr>
          <p:cNvPr id="5" name="Left Arrow 4">
            <a:hlinkClick r:id="rId4" action="ppaction://hlinksldjump"/>
          </p:cNvPr>
          <p:cNvSpPr/>
          <p:nvPr/>
        </p:nvSpPr>
        <p:spPr>
          <a:xfrm>
            <a:off x="1447800" y="5943600"/>
            <a:ext cx="2209800" cy="685800"/>
          </a:xfrm>
          <a:prstGeom prst="leftArrow">
            <a:avLst/>
          </a:prstGeom>
          <a:solidFill>
            <a:srgbClr val="4DEA22"/>
          </a:solidFill>
          <a:ln>
            <a:solidFill>
              <a:srgbClr val="4DEA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6096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Revise Again!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19050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4DEA22"/>
                </a:solidFill>
                <a:latin typeface="Comic Sans MS" pitchFamily="66" charset="0"/>
              </a:rPr>
              <a:t>If You Think Your Ready, Click Enter.</a:t>
            </a:r>
            <a:endParaRPr lang="en-GB" dirty="0">
              <a:solidFill>
                <a:srgbClr val="4DEA22"/>
              </a:solidFill>
              <a:latin typeface="Comic Sans MS" pitchFamily="66" charset="0"/>
            </a:endParaRPr>
          </a:p>
        </p:txBody>
      </p:sp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762000" y="2743200"/>
            <a:ext cx="2276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ENTER!</a:t>
            </a:r>
            <a:endParaRPr lang="en-US" sz="54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9" descr="quiz.bmp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800" y="152400"/>
            <a:ext cx="2819400" cy="1454351"/>
          </a:xfrm>
          <a:prstGeom prst="rect">
            <a:avLst/>
          </a:prstGeom>
        </p:spPr>
      </p:pic>
      <p:sp>
        <p:nvSpPr>
          <p:cNvPr id="11" name="Action Button: Home 10">
            <a:hlinkClick r:id="rId4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152400"/>
            <a:ext cx="403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Question 1.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4DEA22"/>
                </a:solidFill>
                <a:latin typeface="Comic Sans MS" pitchFamily="66" charset="0"/>
              </a:rPr>
              <a:t>Where are the biceps located?</a:t>
            </a:r>
            <a:endParaRPr lang="en-GB" sz="2800" dirty="0">
              <a:solidFill>
                <a:srgbClr val="4DEA22"/>
              </a:solidFill>
              <a:latin typeface="Comic Sans MS" pitchFamily="66" charset="0"/>
            </a:endParaRPr>
          </a:p>
        </p:txBody>
      </p:sp>
      <p:sp>
        <p:nvSpPr>
          <p:cNvPr id="4" name="Explosion 2 3"/>
          <p:cNvSpPr/>
          <p:nvPr/>
        </p:nvSpPr>
        <p:spPr>
          <a:xfrm rot="1806253">
            <a:off x="412852" y="2750804"/>
            <a:ext cx="3810000" cy="38862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Explosion 2 4"/>
          <p:cNvSpPr/>
          <p:nvPr/>
        </p:nvSpPr>
        <p:spPr>
          <a:xfrm rot="12524746">
            <a:off x="4909872" y="2775633"/>
            <a:ext cx="3810000" cy="38862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838200" y="4267200"/>
            <a:ext cx="2558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Leg.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5638800" y="4267200"/>
            <a:ext cx="28184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Arm.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62000"/>
            <a:ext cx="2819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Correct!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0800" y="1981200"/>
            <a:ext cx="3771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DEA2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Well Done!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DEA2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 descr="C:\Users\06cotterillt\AppData\Local\Microsoft\Windows\Temporary Internet Files\Content.IE5\ZCETK7S9\MCj0428065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609600"/>
            <a:ext cx="2708275" cy="1651187"/>
          </a:xfrm>
          <a:prstGeom prst="rect">
            <a:avLst/>
          </a:prstGeom>
          <a:noFill/>
        </p:spPr>
      </p:pic>
      <p:sp>
        <p:nvSpPr>
          <p:cNvPr id="6" name="Right Arrow 5">
            <a:hlinkClick r:id="rId4" action="ppaction://hlinksldjump"/>
          </p:cNvPr>
          <p:cNvSpPr/>
          <p:nvPr/>
        </p:nvSpPr>
        <p:spPr>
          <a:xfrm>
            <a:off x="6400800" y="5562600"/>
            <a:ext cx="27432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Next Question.</a:t>
            </a:r>
            <a:endParaRPr lang="en-GB" dirty="0"/>
          </a:p>
        </p:txBody>
      </p:sp>
      <p:sp>
        <p:nvSpPr>
          <p:cNvPr id="7" name="Left Arrow 6">
            <a:hlinkClick r:id="rId5" action="ppaction://hlinksldjump"/>
          </p:cNvPr>
          <p:cNvSpPr/>
          <p:nvPr/>
        </p:nvSpPr>
        <p:spPr>
          <a:xfrm>
            <a:off x="3352800" y="5562600"/>
            <a:ext cx="2667000" cy="838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Back to Quiz Start.</a:t>
            </a:r>
            <a:endParaRPr lang="en-GB" dirty="0"/>
          </a:p>
        </p:txBody>
      </p:sp>
      <p:pic>
        <p:nvPicPr>
          <p:cNvPr id="10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6"/>
          <a:stretch>
            <a:fillRect/>
          </a:stretch>
        </p:blipFill>
        <p:spPr>
          <a:xfrm>
            <a:off x="152400" y="152400"/>
            <a:ext cx="304800" cy="304800"/>
          </a:xfrm>
          <a:prstGeom prst="rect">
            <a:avLst/>
          </a:prstGeom>
        </p:spPr>
      </p:pic>
      <p:pic>
        <p:nvPicPr>
          <p:cNvPr id="11" name="Picture 2" descr="C:\Users\06cotterillt\AppData\Local\Microsoft\Windows\Temporary Internet Files\Content.IE5\ZCETK7S9\MCBD07821_0000[1].wmf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 flipH="1">
            <a:off x="381000" y="2971800"/>
            <a:ext cx="2724244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7200"/>
            <a:ext cx="54216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Sorry Your Wrong.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0" y="2667000"/>
            <a:ext cx="4267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DEA2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Revise Again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DEA2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2438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4DEA22"/>
                </a:solidFill>
              </a:rPr>
              <a:t>Click the arrow to...</a:t>
            </a:r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5" name="Left Arrow 4">
            <a:hlinkClick r:id="rId2" action="ppaction://hlinksldjump"/>
          </p:cNvPr>
          <p:cNvSpPr/>
          <p:nvPr/>
        </p:nvSpPr>
        <p:spPr>
          <a:xfrm>
            <a:off x="3200400" y="5943600"/>
            <a:ext cx="21336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Back to Quiz Start</a:t>
            </a:r>
            <a:endParaRPr lang="en-GB" dirty="0"/>
          </a:p>
        </p:txBody>
      </p:sp>
      <p:sp>
        <p:nvSpPr>
          <p:cNvPr id="6" name="Left Arrow 5">
            <a:hlinkClick r:id="rId3" action="ppaction://hlinksldjump"/>
          </p:cNvPr>
          <p:cNvSpPr/>
          <p:nvPr/>
        </p:nvSpPr>
        <p:spPr>
          <a:xfrm>
            <a:off x="6248400" y="5943600"/>
            <a:ext cx="25146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Revise Again.</a:t>
            </a:r>
            <a:endParaRPr lang="en-GB" dirty="0"/>
          </a:p>
        </p:txBody>
      </p:sp>
      <p:pic>
        <p:nvPicPr>
          <p:cNvPr id="2050" name="Picture 2" descr="C:\Users\06cotterillt\AppData\Local\Microsoft\Windows\Temporary Internet Files\Content.IE5\HR1MFELE\MCj043475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590800"/>
            <a:ext cx="2971800" cy="29718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152400"/>
            <a:ext cx="403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Question 2.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4DEA22"/>
                </a:solidFill>
                <a:latin typeface="Comic Sans MS" pitchFamily="66" charset="0"/>
              </a:rPr>
              <a:t>What type of muscle are the Pectorals?</a:t>
            </a:r>
            <a:endParaRPr lang="en-GB" sz="2800" dirty="0">
              <a:solidFill>
                <a:srgbClr val="4DEA22"/>
              </a:solidFill>
              <a:latin typeface="Comic Sans MS" pitchFamily="66" charset="0"/>
            </a:endParaRPr>
          </a:p>
        </p:txBody>
      </p:sp>
      <p:sp>
        <p:nvSpPr>
          <p:cNvPr id="4" name="Explosion 2 3"/>
          <p:cNvSpPr/>
          <p:nvPr/>
        </p:nvSpPr>
        <p:spPr>
          <a:xfrm rot="1806253">
            <a:off x="412852" y="2750803"/>
            <a:ext cx="3810000" cy="38862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Explosion 2 4"/>
          <p:cNvSpPr/>
          <p:nvPr/>
        </p:nvSpPr>
        <p:spPr>
          <a:xfrm rot="12524746">
            <a:off x="4909872" y="2775633"/>
            <a:ext cx="3810000" cy="38862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hlinkClick r:id="rId2" action="ppaction://hlinksldjump"/>
          </p:cNvPr>
          <p:cNvSpPr/>
          <p:nvPr/>
        </p:nvSpPr>
        <p:spPr>
          <a:xfrm>
            <a:off x="304800" y="4191000"/>
            <a:ext cx="39135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Core Muscle.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81600" y="4191000"/>
            <a:ext cx="35573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Leg Muscle.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06cotterillt\AppData\Local\Microsoft\Windows\Temporary Internet Files\Content.IE5\ZCETK7S9\MCj0428065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609600"/>
            <a:ext cx="2708275" cy="1651187"/>
          </a:xfrm>
          <a:prstGeom prst="rect">
            <a:avLst/>
          </a:prstGeom>
          <a:noFill/>
        </p:spPr>
      </p:pic>
      <p:pic>
        <p:nvPicPr>
          <p:cNvPr id="3" name="Picture 2" descr="core muscles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565455"/>
              </a:clrFrom>
              <a:clrTo>
                <a:srgbClr val="56545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819400"/>
            <a:ext cx="2667000" cy="2667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762000"/>
            <a:ext cx="2819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Correct!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1981200"/>
            <a:ext cx="3771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DEA2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Well Done!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DEA2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Left Arrow 5">
            <a:hlinkClick r:id="rId5" action="ppaction://hlinksldjump"/>
          </p:cNvPr>
          <p:cNvSpPr/>
          <p:nvPr/>
        </p:nvSpPr>
        <p:spPr>
          <a:xfrm>
            <a:off x="3352800" y="5562600"/>
            <a:ext cx="2667000" cy="838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Back to Quiz Start.</a:t>
            </a:r>
            <a:endParaRPr lang="en-GB" dirty="0"/>
          </a:p>
        </p:txBody>
      </p:sp>
      <p:sp>
        <p:nvSpPr>
          <p:cNvPr id="7" name="Right Arrow 6">
            <a:hlinkClick r:id="rId6" action="ppaction://hlinksldjump"/>
          </p:cNvPr>
          <p:cNvSpPr/>
          <p:nvPr/>
        </p:nvSpPr>
        <p:spPr>
          <a:xfrm>
            <a:off x="6400800" y="5562600"/>
            <a:ext cx="27432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Next Question.</a:t>
            </a:r>
            <a:endParaRPr lang="en-GB" dirty="0"/>
          </a:p>
        </p:txBody>
      </p:sp>
      <p:pic>
        <p:nvPicPr>
          <p:cNvPr id="9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/>
          <a:stretch>
            <a:fillRect/>
          </a:stretch>
        </p:blipFill>
        <p:spPr>
          <a:xfrm>
            <a:off x="0" y="152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7200"/>
            <a:ext cx="54216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Sorry Your Wrong.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 descr="C:\Users\06cotterillt\AppData\Local\Microsoft\Windows\Temporary Internet Files\Content.IE5\HR1MFELE\MCj0434756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590800"/>
            <a:ext cx="2971800" cy="29718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810000" y="2667000"/>
            <a:ext cx="4267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DEA2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Revise Again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DEA2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2438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4DEA22"/>
                </a:solidFill>
              </a:rPr>
              <a:t>Click the arrow to...</a:t>
            </a:r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6" name="Left Arrow 5">
            <a:hlinkClick r:id="rId3" action="ppaction://hlinksldjump"/>
          </p:cNvPr>
          <p:cNvSpPr/>
          <p:nvPr/>
        </p:nvSpPr>
        <p:spPr>
          <a:xfrm>
            <a:off x="3200400" y="5943600"/>
            <a:ext cx="21336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Back to Quiz Start</a:t>
            </a:r>
            <a:endParaRPr lang="en-GB" dirty="0"/>
          </a:p>
        </p:txBody>
      </p:sp>
      <p:sp>
        <p:nvSpPr>
          <p:cNvPr id="7" name="Left Arrow 6">
            <a:hlinkClick r:id="rId4" action="ppaction://hlinksldjump"/>
          </p:cNvPr>
          <p:cNvSpPr/>
          <p:nvPr/>
        </p:nvSpPr>
        <p:spPr>
          <a:xfrm>
            <a:off x="6248400" y="5943600"/>
            <a:ext cx="25146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Revise Again.</a:t>
            </a:r>
            <a:endParaRPr lang="en-GB" dirty="0"/>
          </a:p>
        </p:txBody>
      </p:sp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152400"/>
            <a:ext cx="4648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Final Question.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4DEA22"/>
                </a:solidFill>
                <a:latin typeface="Comic Sans MS" pitchFamily="66" charset="0"/>
              </a:rPr>
              <a:t>What is the muscle in the back of the upper leg called?</a:t>
            </a:r>
            <a:endParaRPr lang="en-GB" sz="2800" dirty="0">
              <a:solidFill>
                <a:srgbClr val="4DEA22"/>
              </a:solidFill>
              <a:latin typeface="Comic Sans MS" pitchFamily="66" charset="0"/>
            </a:endParaRPr>
          </a:p>
        </p:txBody>
      </p:sp>
      <p:sp>
        <p:nvSpPr>
          <p:cNvPr id="4" name="Explosion 2 3"/>
          <p:cNvSpPr/>
          <p:nvPr/>
        </p:nvSpPr>
        <p:spPr>
          <a:xfrm rot="1806253">
            <a:off x="412852" y="2750803"/>
            <a:ext cx="3810000" cy="38862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Explosion 2 4"/>
          <p:cNvSpPr/>
          <p:nvPr/>
        </p:nvSpPr>
        <p:spPr>
          <a:xfrm rot="12524746">
            <a:off x="4909872" y="2775633"/>
            <a:ext cx="3810000" cy="38862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533400" y="4267200"/>
            <a:ext cx="3171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Quadricep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5181600" y="4267200"/>
            <a:ext cx="3427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Hamstrings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62000"/>
            <a:ext cx="2819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Correct!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 descr="C:\Users\06cotterillt\AppData\Local\Microsoft\Windows\Temporary Internet Files\Content.IE5\ZCETK7S9\MCj0428065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609600"/>
            <a:ext cx="2708275" cy="1651187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590800" y="1981200"/>
            <a:ext cx="3771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DEA2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Well Done!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DEA2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Picture 2" descr="C:\Users\06cotterillt\AppData\Local\Microsoft\Windows\Temporary Internet Files\Content.IE5\9CUQIGPO\MCHM00385_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667000"/>
            <a:ext cx="2821925" cy="2783186"/>
          </a:xfrm>
          <a:prstGeom prst="rect">
            <a:avLst/>
          </a:prstGeom>
          <a:noFill/>
        </p:spPr>
      </p:pic>
      <p:sp>
        <p:nvSpPr>
          <p:cNvPr id="6" name="Right Arrow 5">
            <a:hlinkClick r:id="rId5" action="ppaction://hlinksldjump"/>
          </p:cNvPr>
          <p:cNvSpPr/>
          <p:nvPr/>
        </p:nvSpPr>
        <p:spPr>
          <a:xfrm>
            <a:off x="6400800" y="5562600"/>
            <a:ext cx="27432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Next Question.</a:t>
            </a:r>
            <a:endParaRPr lang="en-GB" dirty="0"/>
          </a:p>
        </p:txBody>
      </p:sp>
      <p:sp>
        <p:nvSpPr>
          <p:cNvPr id="7" name="Left Arrow 6">
            <a:hlinkClick r:id="rId6" action="ppaction://hlinksldjump"/>
          </p:cNvPr>
          <p:cNvSpPr/>
          <p:nvPr/>
        </p:nvSpPr>
        <p:spPr>
          <a:xfrm>
            <a:off x="3352800" y="5562600"/>
            <a:ext cx="2667000" cy="838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Back to Quiz Start.</a:t>
            </a:r>
            <a:endParaRPr lang="en-GB" dirty="0"/>
          </a:p>
        </p:txBody>
      </p:sp>
      <p:pic>
        <p:nvPicPr>
          <p:cNvPr id="9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/>
          <a:stretch>
            <a:fillRect/>
          </a:stretch>
        </p:blipFill>
        <p:spPr>
          <a:xfrm>
            <a:off x="228600" y="228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7200"/>
            <a:ext cx="54216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Sorry Your Wrong.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2438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4DEA22"/>
                </a:solidFill>
              </a:rPr>
              <a:t>Click the arrow to...</a:t>
            </a:r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0" y="2667000"/>
            <a:ext cx="4267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DEA2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Revise Again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DEA2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Picture 4" descr="C:\Users\06cotterillt\AppData\Local\Microsoft\Windows\Temporary Internet Files\Content.IE5\HR1MFELE\MCj0434756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590800"/>
            <a:ext cx="2971800" cy="2971800"/>
          </a:xfrm>
          <a:prstGeom prst="rect">
            <a:avLst/>
          </a:prstGeom>
          <a:noFill/>
        </p:spPr>
      </p:pic>
      <p:sp>
        <p:nvSpPr>
          <p:cNvPr id="6" name="Left Arrow 5">
            <a:hlinkClick r:id="rId3" action="ppaction://hlinksldjump"/>
          </p:cNvPr>
          <p:cNvSpPr/>
          <p:nvPr/>
        </p:nvSpPr>
        <p:spPr>
          <a:xfrm>
            <a:off x="6248400" y="5943600"/>
            <a:ext cx="25146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Revise Again.</a:t>
            </a:r>
            <a:endParaRPr lang="en-GB" dirty="0"/>
          </a:p>
        </p:txBody>
      </p:sp>
      <p:sp>
        <p:nvSpPr>
          <p:cNvPr id="7" name="Left Arrow 6">
            <a:hlinkClick r:id="rId4" action="ppaction://hlinksldjump"/>
          </p:cNvPr>
          <p:cNvSpPr/>
          <p:nvPr/>
        </p:nvSpPr>
        <p:spPr>
          <a:xfrm>
            <a:off x="3200400" y="5943600"/>
            <a:ext cx="21336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Back to Quiz Start</a:t>
            </a:r>
            <a:endParaRPr lang="en-GB" dirty="0"/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533400"/>
            <a:ext cx="3160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Well Done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600" y="2438400"/>
            <a:ext cx="5785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You have mastered 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4" name="Picture 3" descr="Muscles in the body titl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600" y="3962400"/>
            <a:ext cx="6804454" cy="939114"/>
          </a:xfrm>
          <a:prstGeom prst="rect">
            <a:avLst/>
          </a:prstGeom>
        </p:spPr>
      </p:pic>
      <p:pic>
        <p:nvPicPr>
          <p:cNvPr id="3074" name="Picture 2" descr="C:\Users\06cotterillt\AppData\Local\Microsoft\Windows\Temporary Internet Files\Content.IE5\9CUQIGPO\MCj0424466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81000"/>
            <a:ext cx="2355850" cy="2026334"/>
          </a:xfrm>
          <a:prstGeom prst="rect">
            <a:avLst/>
          </a:prstGeom>
          <a:noFill/>
        </p:spPr>
      </p:pic>
      <p:sp>
        <p:nvSpPr>
          <p:cNvPr id="7" name="Right Arrow 6">
            <a:hlinkClick r:id="" action="ppaction://hlinkshowjump?jump=endshow"/>
          </p:cNvPr>
          <p:cNvSpPr/>
          <p:nvPr/>
        </p:nvSpPr>
        <p:spPr>
          <a:xfrm>
            <a:off x="4572000" y="5867400"/>
            <a:ext cx="3352800" cy="838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4DEA22"/>
                </a:solidFill>
              </a:rPr>
              <a:t>Exit</a:t>
            </a:r>
            <a:endParaRPr lang="en-GB" dirty="0">
              <a:solidFill>
                <a:srgbClr val="4DEA22"/>
              </a:solidFill>
            </a:endParaRPr>
          </a:p>
        </p:txBody>
      </p:sp>
      <p:sp>
        <p:nvSpPr>
          <p:cNvPr id="8" name="Action Button: Home 7">
            <a:hlinkClick r:id="rId4" action="ppaction://hlinksldjump" highlightClick="1"/>
          </p:cNvPr>
          <p:cNvSpPr/>
          <p:nvPr/>
        </p:nvSpPr>
        <p:spPr>
          <a:xfrm>
            <a:off x="7924800" y="5791200"/>
            <a:ext cx="1066800" cy="1066800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560</Words>
  <Application>Microsoft Office PowerPoint</Application>
  <PresentationFormat>On-screen Show (4:3)</PresentationFormat>
  <Paragraphs>139</Paragraphs>
  <Slides>23</Slides>
  <Notes>1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2009-12-09T12:48:14Z</dcterms:modified>
</cp:coreProperties>
</file>